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3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0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3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4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6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7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3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9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F71C-2160-4176-B921-2F151D76C30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F1FA-D78A-41D6-8F80-F1E5D754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7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7400" y="914400"/>
            <a:ext cx="5638800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828800" y="2057400"/>
            <a:ext cx="53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29500" y="1981200"/>
            <a:ext cx="53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610100" y="6019800"/>
            <a:ext cx="533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2057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9144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1106" y="12250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1’3”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6547" y="3135868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6’3”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45094" y="1405035"/>
            <a:ext cx="2686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bend at 10” from end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81200" y="1594366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35902" y="5257800"/>
            <a:ext cx="274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bend at 3’4” from end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895600" y="59436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1"/>
            <a:endCxn id="4" idx="3"/>
          </p:cNvCxnSpPr>
          <p:nvPr/>
        </p:nvCxnSpPr>
        <p:spPr>
          <a:xfrm>
            <a:off x="2057400" y="3505200"/>
            <a:ext cx="5638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54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828800" y="685800"/>
            <a:ext cx="6096000" cy="5715000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57400" y="914400"/>
            <a:ext cx="5638800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4" idx="1"/>
            <a:endCxn id="4" idx="3"/>
          </p:cNvCxnSpPr>
          <p:nvPr/>
        </p:nvCxnSpPr>
        <p:spPr>
          <a:xfrm>
            <a:off x="2057400" y="3505200"/>
            <a:ext cx="5638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914400" y="990600"/>
            <a:ext cx="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7700" y="981974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7700" y="6101751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162800" y="1295400"/>
            <a:ext cx="304800" cy="152400"/>
            <a:chOff x="7162800" y="1295400"/>
            <a:chExt cx="304800" cy="152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7162800" y="1295400"/>
              <a:ext cx="304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315200" y="1295400"/>
              <a:ext cx="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142672" y="5715000"/>
            <a:ext cx="304800" cy="152400"/>
            <a:chOff x="7162800" y="1295400"/>
            <a:chExt cx="304800" cy="1524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7162800" y="1295400"/>
              <a:ext cx="304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15200" y="1295400"/>
              <a:ext cx="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373702" y="5715000"/>
            <a:ext cx="304800" cy="152400"/>
            <a:chOff x="7162800" y="1295400"/>
            <a:chExt cx="304800" cy="1524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162800" y="1295400"/>
              <a:ext cx="304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315200" y="1295400"/>
              <a:ext cx="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362200" y="1295400"/>
            <a:ext cx="304800" cy="152400"/>
            <a:chOff x="7162800" y="1295400"/>
            <a:chExt cx="304800" cy="1524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7162800" y="1295400"/>
              <a:ext cx="304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315200" y="1295400"/>
              <a:ext cx="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52400" y="34290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7.5 </a:t>
            </a:r>
            <a:r>
              <a:rPr lang="en-US" dirty="0" err="1" smtClean="0"/>
              <a:t>ft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534400" y="685800"/>
            <a:ext cx="12221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229600" y="688675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229600" y="6477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46621" y="3135868"/>
            <a:ext cx="5020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56" idx="2"/>
          </p:cNvCxnSpPr>
          <p:nvPr/>
        </p:nvCxnSpPr>
        <p:spPr>
          <a:xfrm flipH="1">
            <a:off x="2057400" y="451366"/>
            <a:ext cx="1260207" cy="1758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481280" y="451366"/>
            <a:ext cx="838200" cy="3048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91813" y="82034"/>
            <a:ext cx="2051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½ inch steel conduit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7696200" y="457200"/>
            <a:ext cx="304800" cy="609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107697" y="120135"/>
            <a:ext cx="264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Clear polycarbonate panel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8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94262" y="2724509"/>
            <a:ext cx="1524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56272" y="1972574"/>
            <a:ext cx="1524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9800" y="1295400"/>
            <a:ext cx="1524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24800" y="2362200"/>
            <a:ext cx="152400" cy="411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057400" y="-304800"/>
            <a:ext cx="5638800" cy="5181600"/>
          </a:xfrm>
          <a:prstGeom prst="roundRect">
            <a:avLst/>
          </a:prstGeom>
          <a:noFill/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-1600200"/>
            <a:ext cx="6096000" cy="5715000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14400" y="4648200"/>
            <a:ext cx="2856062" cy="300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1"/>
          </p:cNvCxnSpPr>
          <p:nvPr/>
        </p:nvCxnSpPr>
        <p:spPr>
          <a:xfrm flipV="1">
            <a:off x="838200" y="4029974"/>
            <a:ext cx="818072" cy="3896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72" y="4166489"/>
            <a:ext cx="763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Fence 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6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Avolio</dc:creator>
  <cp:lastModifiedBy>Andrew Felton</cp:lastModifiedBy>
  <cp:revision>5</cp:revision>
  <dcterms:created xsi:type="dcterms:W3CDTF">2013-03-04T22:41:58Z</dcterms:created>
  <dcterms:modified xsi:type="dcterms:W3CDTF">2015-03-10T19:27:16Z</dcterms:modified>
</cp:coreProperties>
</file>